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Noto Serif Display Black" panose="020B0604020202020204"/>
      <p:regular r:id="rId26"/>
    </p:embeddedFont>
    <p:embeddedFont>
      <p:font typeface="Noto Sans" panose="020B0604020202020204" charset="0"/>
      <p:regular r:id="rId27"/>
    </p:embeddedFont>
    <p:embeddedFont>
      <p:font typeface="Bukhari Script" panose="020B0604020202020204" charset="0"/>
      <p:regular r:id="rId28"/>
    </p:embeddedFont>
    <p:embeddedFont>
      <p:font typeface="DejaVu Serif" panose="020B0604020202020204" charset="0"/>
      <p:regular r:id="rId29"/>
    </p:embeddedFont>
    <p:embeddedFont>
      <p:font typeface="Arimo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Josefin Sans Regular" panose="020B0604020202020204" charset="0"/>
      <p:regular r:id="rId35"/>
    </p:embeddedFont>
    <p:embeddedFont>
      <p:font typeface="Josefin Sans Regular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8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8.svg"/><Relationship Id="rId4" Type="http://schemas.openxmlformats.org/officeDocument/2006/relationships/image" Target="../media/image15.png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28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5675" y="4057111"/>
            <a:ext cx="15716650" cy="3077766"/>
            <a:chOff x="0" y="198833"/>
            <a:chExt cx="20955533" cy="41036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8833"/>
              <a:ext cx="20955533" cy="4103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ja-JP" altLang="en-US" sz="12000" spc="1200" dirty="0" smtClean="0">
                  <a:solidFill>
                    <a:srgbClr val="6BD4CD"/>
                  </a:solidFill>
                  <a:ea typeface="Josefin Sans Regular Bold"/>
                </a:rPr>
                <a:t>みなさん</a:t>
              </a:r>
              <a:endParaRPr lang="en-US" altLang="ja-JP" sz="12000" spc="1200" dirty="0">
                <a:solidFill>
                  <a:srgbClr val="6BD4CD"/>
                </a:solidFill>
                <a:ea typeface="Josefin Sans Regular Bold"/>
              </a:endParaRPr>
            </a:p>
            <a:p>
              <a:pPr algn="ctr">
                <a:lnSpc>
                  <a:spcPts val="12000"/>
                </a:lnSpc>
              </a:pPr>
              <a:r>
                <a:rPr lang="ja-JP" altLang="en-US" sz="12000" spc="1200" dirty="0" smtClean="0">
                  <a:solidFill>
                    <a:srgbClr val="6BD4CD"/>
                  </a:solidFill>
                  <a:ea typeface="Josefin Sans Regular Bold"/>
                </a:rPr>
                <a:t>　こんにちは。</a:t>
              </a:r>
              <a:endParaRPr lang="en-US" sz="12000" spc="1200" dirty="0">
                <a:solidFill>
                  <a:srgbClr val="6BD4CD"/>
                </a:solidFill>
                <a:ea typeface="Josefin Sans Regula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599407"/>
              <a:ext cx="20955533" cy="721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 lang="en-US" sz="3199" spc="319" dirty="0">
                <a:solidFill>
                  <a:srgbClr val="6BD4CD"/>
                </a:solidFill>
                <a:ea typeface="Josefin Sans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52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402">
            <a:off x="11144397" y="2044998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38777">
            <a:off x="-2446319" y="-1515701"/>
            <a:ext cx="9437477" cy="977976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8970" y="258942"/>
            <a:ext cx="5657850" cy="5657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00" b="-20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-127284" y="8215629"/>
            <a:ext cx="6450712" cy="4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6323428" y="6777719"/>
            <a:ext cx="9946210" cy="2186615"/>
            <a:chOff x="0" y="0"/>
            <a:chExt cx="13261613" cy="29154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3261613" cy="277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53"/>
                </a:lnSpc>
              </a:pPr>
              <a:r>
                <a:rPr lang="en-US" sz="6960" spc="696" dirty="0" err="1">
                  <a:solidFill>
                    <a:srgbClr val="6BD4CD"/>
                  </a:solidFill>
                  <a:ea typeface="Josefin Sans Regular"/>
                </a:rPr>
                <a:t>コンピューターがよくわかります</a:t>
              </a:r>
              <a:r>
                <a:rPr lang="en-US" sz="6960" spc="696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01354"/>
              <a:ext cx="13261613" cy="114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4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22831" y="8134569"/>
            <a:ext cx="6165169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402">
            <a:off x="11563497" y="2284780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2655116"/>
            <a:ext cx="7679055" cy="72869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34398" r="-3439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127284" y="8215629"/>
            <a:ext cx="6450712" cy="4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594719" y="8156001"/>
            <a:ext cx="5143900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4018361" y="1154422"/>
            <a:ext cx="12251277" cy="2441782"/>
            <a:chOff x="0" y="0"/>
            <a:chExt cx="16335036" cy="325570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6335036" cy="2186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3"/>
                </a:lnSpc>
              </a:pPr>
              <a:r>
                <a:rPr lang="en-US" sz="5485" spc="548" dirty="0" err="1">
                  <a:solidFill>
                    <a:srgbClr val="6BD4CD"/>
                  </a:solidFill>
                  <a:ea typeface="Josefin Sans Regular"/>
                </a:rPr>
                <a:t>として</a:t>
              </a:r>
              <a:r>
                <a:rPr lang="en-US" sz="5485" spc="548" dirty="0">
                  <a:solidFill>
                    <a:srgbClr val="6BD4CD"/>
                  </a:solidFill>
                  <a:ea typeface="Josefin Sans Regular"/>
                </a:rPr>
                <a:t>。。。BILL GATES </a:t>
              </a:r>
              <a:r>
                <a:rPr lang="en-US" sz="5485" spc="548" dirty="0" err="1">
                  <a:solidFill>
                    <a:srgbClr val="6BD4CD"/>
                  </a:solidFill>
                  <a:ea typeface="Josefin Sans Regular"/>
                </a:rPr>
                <a:t>さん</a:t>
              </a:r>
              <a:endParaRPr lang="en-US" sz="5485" spc="548" dirty="0">
                <a:solidFill>
                  <a:srgbClr val="6BD4CD"/>
                </a:solidFill>
                <a:ea typeface="Josefin Sans Regular"/>
              </a:endParaRPr>
            </a:p>
            <a:p>
              <a:pPr algn="ctr">
                <a:lnSpc>
                  <a:spcPts val="6583"/>
                </a:lnSpc>
              </a:pPr>
              <a:r>
                <a:rPr lang="en-US" sz="5485" spc="548" dirty="0" err="1">
                  <a:solidFill>
                    <a:srgbClr val="6BD4CD"/>
                  </a:solidFill>
                  <a:ea typeface="Josefin Sans Regular"/>
                </a:rPr>
                <a:t>はハンサムなひとです</a:t>
              </a:r>
              <a:r>
                <a:rPr lang="en-US" sz="5485" spc="548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387417"/>
              <a:ext cx="16335036" cy="91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43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549006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045505">
            <a:off x="-1359967" y="7023342"/>
            <a:ext cx="5082133" cy="5266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866775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115857">
            <a:off x="17381961" y="5936688"/>
            <a:ext cx="2255115" cy="2336906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700" y="-19748"/>
            <a:ext cx="6805400" cy="5657850"/>
            <a:chOff x="0" y="0"/>
            <a:chExt cx="6273800" cy="5215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7"/>
              <a:stretch>
                <a:fillRect l="-4102" r="-410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66664">
            <a:off x="12690606" y="5544251"/>
            <a:ext cx="5118467" cy="4255374"/>
            <a:chOff x="0" y="0"/>
            <a:chExt cx="6273800" cy="5215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9"/>
              <a:stretch>
                <a:fillRect l="-8196" r="-819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738800" y="5881104"/>
            <a:ext cx="8572900" cy="1575048"/>
            <a:chOff x="0" y="0"/>
            <a:chExt cx="11430533" cy="210006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7264"/>
              <a:ext cx="11430533" cy="795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22251"/>
              <a:ext cx="11430533" cy="141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1"/>
                </a:lnSpc>
              </a:pPr>
              <a:endParaRPr/>
            </a:p>
            <a:p>
              <a:pPr algn="ctr">
                <a:lnSpc>
                  <a:spcPts val="434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578064" y="1152525"/>
            <a:ext cx="47895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4345C"/>
                </a:solidFill>
                <a:ea typeface="Noto Serif Display Black"/>
              </a:rPr>
              <a:t>おしごと</a:t>
            </a:r>
            <a:endParaRPr lang="en-US" sz="9000" dirty="0">
              <a:solidFill>
                <a:srgbClr val="04345C"/>
              </a:solidFill>
              <a:ea typeface="Noto Serif Display Black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82893" y="4259393"/>
            <a:ext cx="990510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4345C"/>
                </a:solidFill>
                <a:ea typeface="DejaVu Serif"/>
              </a:rPr>
              <a:t>むずかしですが、おもしろいです</a:t>
            </a:r>
            <a:endParaRPr lang="en-US" sz="5199" dirty="0">
              <a:solidFill>
                <a:srgbClr val="04345C"/>
              </a:solidFill>
              <a:ea typeface="DejaVu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479131">
            <a:off x="-1135001" y="-256968"/>
            <a:ext cx="12480459" cy="129331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38150" y="404411"/>
            <a:ext cx="7833329" cy="488204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624335" y="5135205"/>
            <a:ext cx="7723921" cy="515179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43792" y="5485215"/>
            <a:ext cx="9322873" cy="2225887"/>
            <a:chOff x="0" y="0"/>
            <a:chExt cx="12430498" cy="29678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190"/>
              <a:ext cx="12430498" cy="870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3"/>
                </a:lnSpc>
              </a:pPr>
              <a:r>
                <a:rPr lang="ja-JP" altLang="en-US" sz="4319" spc="431" dirty="0" smtClean="0">
                  <a:solidFill>
                    <a:srgbClr val="04345C"/>
                  </a:solidFill>
                  <a:ea typeface="Josefin Sans Regular"/>
                </a:rPr>
                <a:t>おかねがたくさんあります。</a:t>
              </a:r>
              <a:endParaRPr lang="en-US" sz="4319" spc="431" dirty="0">
                <a:solidFill>
                  <a:srgbClr val="04345C"/>
                </a:solidFill>
                <a:ea typeface="Josefin Sans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97811"/>
              <a:ext cx="12430498" cy="1540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4"/>
                </a:lnSpc>
              </a:pP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かれはかつてせかいで</a:t>
              </a:r>
              <a:r>
                <a:rPr lang="en-US" sz="3156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もっとも</a:t>
              </a:r>
              <a:r>
                <a:rPr lang="en-US" sz="3156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ゆうふかな</a:t>
              </a:r>
              <a:endParaRPr lang="en-US" sz="3156" dirty="0">
                <a:solidFill>
                  <a:srgbClr val="04345C"/>
                </a:solidFill>
                <a:ea typeface="Josefin Sans Regular"/>
              </a:endParaRPr>
            </a:p>
            <a:p>
              <a:pPr>
                <a:lnSpc>
                  <a:spcPts val="4734"/>
                </a:lnSpc>
              </a:pPr>
              <a:r>
                <a:rPr lang="en-US" sz="3156" dirty="0" err="1">
                  <a:solidFill>
                    <a:srgbClr val="04345C"/>
                  </a:solidFill>
                  <a:ea typeface="Josefin Sans Regular"/>
                </a:rPr>
                <a:t>おとこ</a:t>
              </a:r>
              <a:r>
                <a:rPr lang="en-US" sz="3156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156" dirty="0" err="1" smtClean="0">
                  <a:solidFill>
                    <a:srgbClr val="04345C"/>
                  </a:solidFill>
                  <a:ea typeface="Josefin Sans Regular"/>
                </a:rPr>
                <a:t>でした</a:t>
              </a:r>
              <a:r>
                <a:rPr lang="ja-JP" altLang="en-US" sz="3156" dirty="0" smtClean="0">
                  <a:solidFill>
                    <a:srgbClr val="04345C"/>
                  </a:solidFill>
                  <a:ea typeface="Josefin Sans Regular"/>
                </a:rPr>
                <a:t>。</a:t>
              </a:r>
              <a:endParaRPr lang="en-US" sz="3156" dirty="0">
                <a:solidFill>
                  <a:srgbClr val="04345C"/>
                </a:solidFill>
                <a:ea typeface="Josefin Sans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048816" y="3955731"/>
            <a:ext cx="7299440" cy="72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</a:pPr>
            <a:r>
              <a:rPr lang="en-US" sz="4151" dirty="0" err="1">
                <a:solidFill>
                  <a:srgbClr val="FF66C4"/>
                </a:solidFill>
                <a:ea typeface="DejaVu Serif"/>
              </a:rPr>
              <a:t>かれはしんせつなひとです</a:t>
            </a:r>
            <a:r>
              <a:rPr lang="en-US" sz="4151" dirty="0">
                <a:solidFill>
                  <a:srgbClr val="FF66C4"/>
                </a:solidFill>
                <a:ea typeface="DejaVu Serif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737344">
            <a:off x="8416210" y="-3200493"/>
            <a:ext cx="11223440" cy="116305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769280">
            <a:off x="12822143" y="5527205"/>
            <a:ext cx="7703445" cy="79828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49909">
            <a:off x="-1445661" y="-889124"/>
            <a:ext cx="5359726" cy="55541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381687">
            <a:off x="-1391985" y="2028311"/>
            <a:ext cx="11649703" cy="120722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320056" y="8324850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687800" y="4572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177224" y="4954301"/>
            <a:ext cx="2879096" cy="29835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52128">
            <a:off x="17306081" y="408561"/>
            <a:ext cx="2085489" cy="21611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4627411">
            <a:off x="16223754" y="6030754"/>
            <a:ext cx="2879096" cy="29835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068716">
            <a:off x="9343638" y="5256852"/>
            <a:ext cx="2879096" cy="298352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75530" y="2058446"/>
            <a:ext cx="4023075" cy="4435937"/>
            <a:chOff x="0" y="0"/>
            <a:chExt cx="5364100" cy="591458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8878499">
              <a:off x="762652" y="715142"/>
              <a:ext cx="3838795" cy="3978026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459283" y="5228783"/>
              <a:ext cx="4445533" cy="692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22" y="742950"/>
            <a:ext cx="15856524" cy="6735424"/>
            <a:chOff x="0" y="0"/>
            <a:chExt cx="4700016" cy="1996440"/>
          </a:xfrm>
        </p:grpSpPr>
        <p:sp>
          <p:nvSpPr>
            <p:cNvPr id="18" name="Freeform 18"/>
            <p:cNvSpPr/>
            <p:nvPr/>
          </p:nvSpPr>
          <p:spPr>
            <a:xfrm>
              <a:off x="146050" y="220980"/>
              <a:ext cx="2059178" cy="1640967"/>
            </a:xfrm>
            <a:custGeom>
              <a:avLst/>
              <a:gdLst/>
              <a:ahLst/>
              <a:cxnLst/>
              <a:rect l="l" t="t" r="r" b="b"/>
              <a:pathLst>
                <a:path w="2059178" h="1640967">
                  <a:moveTo>
                    <a:pt x="2059051" y="1640967"/>
                  </a:moveTo>
                  <a:lnTo>
                    <a:pt x="0" y="1640967"/>
                  </a:lnTo>
                  <a:lnTo>
                    <a:pt x="0" y="0"/>
                  </a:lnTo>
                  <a:lnTo>
                    <a:pt x="2059178" y="0"/>
                  </a:lnTo>
                  <a:lnTo>
                    <a:pt x="2059178" y="1640967"/>
                  </a:lnTo>
                  <a:close/>
                </a:path>
              </a:pathLst>
            </a:custGeom>
            <a:blipFill>
              <a:blip r:embed="rId4"/>
              <a:stretch>
                <a:fillRect l="-9827" r="-982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421382" y="245872"/>
              <a:ext cx="2052066" cy="1633855"/>
            </a:xfrm>
            <a:custGeom>
              <a:avLst/>
              <a:gdLst/>
              <a:ahLst/>
              <a:cxnLst/>
              <a:rect l="l" t="t" r="r" b="b"/>
              <a:pathLst>
                <a:path w="2052066" h="1633855">
                  <a:moveTo>
                    <a:pt x="2052066" y="1633855"/>
                  </a:moveTo>
                  <a:lnTo>
                    <a:pt x="0" y="1633855"/>
                  </a:lnTo>
                  <a:lnTo>
                    <a:pt x="0" y="0"/>
                  </a:lnTo>
                  <a:lnTo>
                    <a:pt x="2052066" y="0"/>
                  </a:lnTo>
                  <a:lnTo>
                    <a:pt x="2052066" y="1633855"/>
                  </a:lnTo>
                  <a:close/>
                </a:path>
              </a:pathLst>
            </a:custGeom>
            <a:blipFill>
              <a:blip r:embed="rId5"/>
              <a:stretch>
                <a:fillRect l="-9823" r="-982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4700016" cy="1996440"/>
            </a:xfrm>
            <a:custGeom>
              <a:avLst/>
              <a:gdLst/>
              <a:ahLst/>
              <a:cxnLst/>
              <a:rect l="l" t="t" r="r" b="b"/>
              <a:pathLst>
                <a:path w="4700016" h="1996440">
                  <a:moveTo>
                    <a:pt x="4700016" y="1996440"/>
                  </a:moveTo>
                  <a:lnTo>
                    <a:pt x="0" y="1996440"/>
                  </a:lnTo>
                  <a:lnTo>
                    <a:pt x="0" y="0"/>
                  </a:lnTo>
                  <a:lnTo>
                    <a:pt x="4700016" y="0"/>
                  </a:lnTo>
                  <a:lnTo>
                    <a:pt x="4700016" y="1996440"/>
                  </a:lnTo>
                  <a:close/>
                </a:path>
              </a:pathLst>
            </a:custGeom>
            <a:blipFill>
              <a:blip r:embed="rId6"/>
              <a:stretch>
                <a:fillRect t="-26" b="-2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195413" y="8328529"/>
            <a:ext cx="9897173" cy="134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3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5313"/>
              </a:lnSpc>
              <a:spcBef>
                <a:spcPct val="0"/>
              </a:spcBef>
            </a:pPr>
            <a:r>
              <a:rPr lang="en-US" sz="4427" spc="442" dirty="0" err="1">
                <a:solidFill>
                  <a:srgbClr val="6BD4CD"/>
                </a:solidFill>
                <a:ea typeface="Josefin Sans Regular"/>
              </a:rPr>
              <a:t>かれはとてもかんだいなひとです</a:t>
            </a:r>
            <a:r>
              <a:rPr lang="en-US" sz="4427" spc="442" dirty="0">
                <a:solidFill>
                  <a:srgbClr val="6BD4CD"/>
                </a:solidFill>
                <a:ea typeface="Josefin Sans Regular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3771900"/>
            <a:ext cx="15849600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30"/>
              </a:lnSpc>
            </a:pPr>
            <a:r>
              <a:rPr lang="en-US" sz="12521" dirty="0" err="1">
                <a:solidFill>
                  <a:srgbClr val="FFFFFF"/>
                </a:solidFill>
                <a:latin typeface="Noto Serif Display Black"/>
              </a:rPr>
              <a:t>BIll</a:t>
            </a:r>
            <a:r>
              <a:rPr lang="en-US" sz="12521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12521" dirty="0" err="1">
                <a:solidFill>
                  <a:srgbClr val="FFFFFF"/>
                </a:solidFill>
                <a:latin typeface="Noto Serif Display Black"/>
              </a:rPr>
              <a:t>Gatesさんの日</a:t>
            </a:r>
            <a:endParaRPr lang="en-US" sz="12521" dirty="0">
              <a:solidFill>
                <a:srgbClr val="FFFFFF"/>
              </a:solidFill>
              <a:latin typeface="Noto Serif Display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169879">
            <a:off x="-859445" y="-942394"/>
            <a:ext cx="14062065" cy="145720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124365">
            <a:off x="12407379" y="3834997"/>
            <a:ext cx="6197943" cy="64227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973550" y="8972550"/>
            <a:ext cx="571500" cy="5715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0056" y="604334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52128">
            <a:off x="17458481" y="6618861"/>
            <a:ext cx="2085489" cy="21611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251425">
            <a:off x="744888" y="-1480292"/>
            <a:ext cx="2535307" cy="2627261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77118" y="3744865"/>
            <a:ext cx="6805400" cy="5657850"/>
            <a:chOff x="0" y="0"/>
            <a:chExt cx="6273800" cy="5215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4"/>
              <a:stretch>
                <a:fillRect l="-14410" r="-3339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4779818" y="1648718"/>
            <a:ext cx="12479482" cy="89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86"/>
              </a:lnSpc>
            </a:pPr>
            <a:r>
              <a:rPr lang="en-US" sz="5905" spc="590" dirty="0" err="1">
                <a:solidFill>
                  <a:srgbClr val="04345C"/>
                </a:solidFill>
                <a:ea typeface="Josefin Sans Regular"/>
              </a:rPr>
              <a:t>まいあさ</a:t>
            </a:r>
            <a:r>
              <a:rPr lang="en-US" sz="5905" spc="590" dirty="0">
                <a:solidFill>
                  <a:srgbClr val="04345C"/>
                </a:solidFill>
                <a:ea typeface="Josefin Sans Regular"/>
              </a:rPr>
              <a:t>　７じにおきます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70489" y="3906116"/>
            <a:ext cx="137160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ea typeface="Noto Serif Display Black"/>
              </a:rPr>
              <a:t>あさごはんをたべません。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06910">
            <a:off x="-2954883" y="-2192657"/>
            <a:ext cx="6599197" cy="683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641652">
            <a:off x="-2362786" y="4660505"/>
            <a:ext cx="7820182" cy="8103815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703835"/>
            <a:ext cx="6715829" cy="6879331"/>
            <a:chOff x="0" y="0"/>
            <a:chExt cx="2086610" cy="2137410"/>
          </a:xfrm>
        </p:grpSpPr>
        <p:sp>
          <p:nvSpPr>
            <p:cNvPr id="5" name="Freeform 5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7678" r="-17678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81278">
            <a:off x="13204852" y="1319068"/>
            <a:ext cx="9675541" cy="100264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13148">
            <a:off x="14475153" y="-2123215"/>
            <a:ext cx="4693285" cy="486350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924050" y="7558683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636065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229818">
            <a:off x="14399275" y="-1833848"/>
            <a:ext cx="2744109" cy="28436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370856">
            <a:off x="661408" y="8138069"/>
            <a:ext cx="1470208" cy="152353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02418" y="7069122"/>
            <a:ext cx="11385582" cy="7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</a:pPr>
            <a:r>
              <a:rPr lang="en-US" sz="5209" spc="520" dirty="0" err="1">
                <a:solidFill>
                  <a:srgbClr val="6BD4CD"/>
                </a:solidFill>
                <a:ea typeface="Josefin Sans Regular"/>
              </a:rPr>
              <a:t>しんぶんをよみます</a:t>
            </a:r>
            <a:r>
              <a:rPr lang="en-US" sz="5209" spc="520" dirty="0">
                <a:solidFill>
                  <a:srgbClr val="6BD4CD"/>
                </a:solidFill>
                <a:ea typeface="Josefin Sans Regular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700000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121155">
            <a:off x="-87508" y="124994"/>
            <a:ext cx="9685716" cy="100370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887577">
            <a:off x="-92735" y="5353049"/>
            <a:ext cx="5766719" cy="59758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904887">
            <a:off x="9074239" y="439499"/>
            <a:ext cx="9078721" cy="94080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98061">
            <a:off x="8155847" y="4743298"/>
            <a:ext cx="1976307" cy="80040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320056" y="8324850"/>
            <a:ext cx="1348756" cy="134875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97355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780817">
            <a:off x="15156397" y="-969796"/>
            <a:ext cx="1697903" cy="1759485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96090" y="2314575"/>
            <a:ext cx="6805400" cy="5657850"/>
            <a:chOff x="0" y="0"/>
            <a:chExt cx="6273800" cy="5215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7"/>
              <a:stretch>
                <a:fillRect l="-5425" r="-542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785284" y="3874118"/>
            <a:ext cx="10891744" cy="4415088"/>
            <a:chOff x="0" y="-624635"/>
            <a:chExt cx="14522325" cy="58867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24635"/>
              <a:ext cx="14522325" cy="374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64"/>
                </a:lnSpc>
              </a:pPr>
              <a:r>
                <a:rPr lang="en-US" sz="6053" spc="605" dirty="0" err="1">
                  <a:solidFill>
                    <a:srgbClr val="04345C"/>
                  </a:solidFill>
                  <a:ea typeface="Josefin Sans Regular"/>
                </a:rPr>
                <a:t>まいあさ</a:t>
              </a:r>
              <a:endParaRPr lang="en-US" sz="6053" spc="605" dirty="0">
                <a:solidFill>
                  <a:srgbClr val="04345C"/>
                </a:solidFill>
                <a:ea typeface="Josefin Sans Regular"/>
              </a:endParaRPr>
            </a:p>
            <a:p>
              <a:pPr algn="ctr">
                <a:lnSpc>
                  <a:spcPts val="7264"/>
                </a:lnSpc>
              </a:pPr>
              <a:r>
                <a:rPr lang="en-US" sz="6053" spc="605" dirty="0" err="1" smtClean="0">
                  <a:solidFill>
                    <a:srgbClr val="04345C"/>
                  </a:solidFill>
                  <a:ea typeface="Josefin Sans Regular"/>
                </a:rPr>
                <a:t>スポーツをしま</a:t>
              </a:r>
              <a:r>
                <a:rPr lang="ja-JP" altLang="en-US" sz="6053" spc="605" dirty="0" smtClean="0">
                  <a:solidFill>
                    <a:srgbClr val="04345C"/>
                  </a:solidFill>
                  <a:ea typeface="Josefin Sans Regular"/>
                </a:rPr>
                <a:t>す</a:t>
              </a:r>
              <a:r>
                <a:rPr lang="en-US" sz="6053" spc="605" dirty="0" smtClean="0">
                  <a:solidFill>
                    <a:srgbClr val="04345C"/>
                  </a:solidFill>
                  <a:ea typeface="Josefin Sans Regular"/>
                </a:rPr>
                <a:t>。</a:t>
              </a:r>
              <a:endParaRPr lang="en-US" sz="6053" spc="605" dirty="0">
                <a:solidFill>
                  <a:srgbClr val="04345C"/>
                </a:solidFill>
                <a:ea typeface="Josefin Sans Regular"/>
              </a:endParaRPr>
            </a:p>
            <a:p>
              <a:pPr algn="ctr">
                <a:lnSpc>
                  <a:spcPts val="7264"/>
                </a:lnSpc>
              </a:pPr>
              <a:endParaRPr lang="en-US" sz="6053" spc="605" dirty="0">
                <a:solidFill>
                  <a:srgbClr val="04345C"/>
                </a:solidFill>
                <a:ea typeface="Josefin Sans Regul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260268"/>
              <a:ext cx="14522325" cy="1001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5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5675" y="3907986"/>
            <a:ext cx="15716650" cy="2471028"/>
            <a:chOff x="0" y="0"/>
            <a:chExt cx="20955533" cy="32947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8834"/>
              <a:ext cx="20955533" cy="2214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spc="1200" dirty="0" err="1">
                  <a:solidFill>
                    <a:srgbClr val="6BD4CD"/>
                  </a:solidFill>
                  <a:ea typeface="Josefin Sans Regular Bold"/>
                </a:rPr>
                <a:t>プレゼンテーション</a:t>
              </a:r>
              <a:endParaRPr lang="en-US" sz="12000" spc="1200" dirty="0">
                <a:solidFill>
                  <a:srgbClr val="6BD4CD"/>
                </a:solidFill>
                <a:ea typeface="Josefin Sans Regular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599406"/>
              <a:ext cx="20955533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319" dirty="0">
                  <a:solidFill>
                    <a:srgbClr val="6BD4CD"/>
                  </a:solidFill>
                  <a:ea typeface="Josefin Sans Regular"/>
                </a:rPr>
                <a:t>グループ5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545213">
            <a:off x="-2794797" y="-2710781"/>
            <a:ext cx="7217199" cy="7478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67389">
            <a:off x="11305544" y="660003"/>
            <a:ext cx="9317391" cy="96553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711483">
            <a:off x="13630809" y="-3342624"/>
            <a:ext cx="6165516" cy="63891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5626822" y="5143500"/>
            <a:ext cx="847483" cy="3432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813695" y="4971885"/>
            <a:ext cx="847483" cy="34323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9600" y="535167"/>
            <a:ext cx="10171604" cy="8456433"/>
            <a:chOff x="0" y="0"/>
            <a:chExt cx="6273800" cy="5215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6"/>
              <a:stretch>
                <a:fillRect l="-5425" r="-542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7"/>
              <a:stretch>
                <a:fillRect l="-7" r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458118" y="6183492"/>
            <a:ext cx="7670213" cy="85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683" spc="568">
                <a:solidFill>
                  <a:srgbClr val="6BD4CD"/>
                </a:solidFill>
                <a:ea typeface="Josefin Sans Regular"/>
              </a:rPr>
              <a:t>テニスをします。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602341">
            <a:off x="11790212" y="2855952"/>
            <a:ext cx="8685195" cy="9000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397579">
            <a:off x="15243511" y="-1356315"/>
            <a:ext cx="4603079" cy="47700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8100000">
            <a:off x="-2566642" y="4518834"/>
            <a:ext cx="6348203" cy="65784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698564">
            <a:off x="-2337952" y="-3928601"/>
            <a:ext cx="8685195" cy="900020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132810" y="5715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701972">
            <a:off x="14333031" y="-879743"/>
            <a:ext cx="1697903" cy="1759485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4322" y="0"/>
            <a:ext cx="9980710" cy="9471097"/>
            <a:chOff x="0" y="0"/>
            <a:chExt cx="2636520" cy="2501900"/>
          </a:xfrm>
        </p:grpSpPr>
        <p:sp>
          <p:nvSpPr>
            <p:cNvPr id="10" name="Freeform 10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3298" r="-132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-320056" y="8046850"/>
            <a:ext cx="1348756" cy="13487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805964" y="6459433"/>
            <a:ext cx="1014445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BD4CD"/>
                </a:solidFill>
                <a:ea typeface="DejaVu Serif"/>
              </a:rPr>
              <a:t>ハンバーガ</a:t>
            </a:r>
            <a:r>
              <a:rPr lang="en-US" sz="5199" dirty="0">
                <a:solidFill>
                  <a:srgbClr val="6BD4CD"/>
                </a:solidFill>
                <a:ea typeface="DejaVu Serif"/>
              </a:rPr>
              <a:t>ー </a:t>
            </a:r>
            <a:r>
              <a:rPr lang="en-US" sz="5199" dirty="0" err="1">
                <a:solidFill>
                  <a:srgbClr val="6BD4CD"/>
                </a:solidFill>
                <a:ea typeface="DejaVu Serif"/>
              </a:rPr>
              <a:t>がすきです</a:t>
            </a:r>
            <a:endParaRPr lang="en-US" sz="5199" dirty="0">
              <a:solidFill>
                <a:srgbClr val="6BD4CD"/>
              </a:solidFill>
              <a:ea typeface="DejaVu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330784">
            <a:off x="12533903" y="-1735936"/>
            <a:ext cx="8422052" cy="87275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568643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24197" y="1842411"/>
            <a:ext cx="5845335" cy="5546874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40845" r="-4084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903326" y="1930121"/>
            <a:ext cx="5660477" cy="5371455"/>
            <a:chOff x="0" y="0"/>
            <a:chExt cx="2636520" cy="2501900"/>
          </a:xfrm>
        </p:grpSpPr>
        <p:sp>
          <p:nvSpPr>
            <p:cNvPr id="9" name="Freeform 9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3298" r="-13298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158453" y="1154866"/>
            <a:ext cx="6081857" cy="6229924"/>
            <a:chOff x="0" y="0"/>
            <a:chExt cx="2086610" cy="2137410"/>
          </a:xfrm>
        </p:grpSpPr>
        <p:sp>
          <p:nvSpPr>
            <p:cNvPr id="11" name="Freeform 11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26868" r="-2686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7259300" y="9258300"/>
            <a:ext cx="571500" cy="5715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00536" y="-320056"/>
            <a:ext cx="1348756" cy="134875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50832">
            <a:off x="17628384" y="7233522"/>
            <a:ext cx="1772183" cy="18364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914" y="7957582"/>
            <a:ext cx="514390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 dirty="0" err="1">
                <a:solidFill>
                  <a:srgbClr val="04345C"/>
                </a:solidFill>
                <a:ea typeface="Josefin Sans Regular"/>
              </a:rPr>
              <a:t>ほんがすきです</a:t>
            </a:r>
            <a:r>
              <a:rPr lang="en-US" sz="3600" spc="359" dirty="0">
                <a:solidFill>
                  <a:srgbClr val="04345C"/>
                </a:solidFill>
                <a:ea typeface="Josefin Sans Regular"/>
              </a:rPr>
              <a:t>。</a:t>
            </a:r>
          </a:p>
        </p:txBody>
      </p:sp>
      <p:grpSp>
        <p:nvGrpSpPr>
          <p:cNvPr id="18" name="Group 18"/>
          <p:cNvGrpSpPr/>
          <p:nvPr/>
        </p:nvGrpSpPr>
        <p:grpSpPr>
          <a:xfrm rot="-120000">
            <a:off x="6633502" y="7957582"/>
            <a:ext cx="5143900" cy="1158478"/>
            <a:chOff x="0" y="0"/>
            <a:chExt cx="6858533" cy="154463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68585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>
                  <a:solidFill>
                    <a:srgbClr val="04345C"/>
                  </a:solidFill>
                  <a:latin typeface="Josefin Sans Regular"/>
                </a:rPr>
                <a:t>.。。。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8838"/>
              <a:ext cx="6858533" cy="692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 rot="-180000">
            <a:off x="12161614" y="7957582"/>
            <a:ext cx="5143900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 dirty="0">
                <a:solidFill>
                  <a:srgbClr val="04345C"/>
                </a:solidFill>
                <a:ea typeface="Josefin Sans Regular"/>
              </a:rPr>
              <a:t>。。。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0948" y="8770620"/>
            <a:ext cx="13029009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4345C"/>
                </a:solidFill>
                <a:ea typeface="Josefin Sans Regular"/>
              </a:rPr>
              <a:t>まいにち</a:t>
            </a:r>
            <a:r>
              <a:rPr lang="en-US" sz="4400" dirty="0">
                <a:solidFill>
                  <a:srgbClr val="04345C"/>
                </a:solidFill>
                <a:ea typeface="Josefin Sans Regular"/>
              </a:rPr>
              <a:t> </a:t>
            </a:r>
            <a:r>
              <a:rPr lang="en-US" sz="4400" dirty="0" err="1">
                <a:solidFill>
                  <a:srgbClr val="04345C"/>
                </a:solidFill>
                <a:ea typeface="Josefin Sans Regular"/>
              </a:rPr>
              <a:t>とても</a:t>
            </a:r>
            <a:r>
              <a:rPr lang="en-US" sz="4400" dirty="0">
                <a:solidFill>
                  <a:srgbClr val="04345C"/>
                </a:solidFill>
                <a:ea typeface="Josefin Sans Regular"/>
              </a:rPr>
              <a:t>　</a:t>
            </a:r>
            <a:r>
              <a:rPr lang="en-US" sz="4400" dirty="0" err="1">
                <a:solidFill>
                  <a:srgbClr val="04345C"/>
                </a:solidFill>
                <a:ea typeface="Josefin Sans Regular"/>
              </a:rPr>
              <a:t>いそがしいですが、たのしいです</a:t>
            </a:r>
            <a:endParaRPr lang="en-US" sz="4400" dirty="0">
              <a:solidFill>
                <a:srgbClr val="04345C"/>
              </a:solidFill>
              <a:ea typeface="Josefin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14957">
            <a:off x="11325353" y="2430414"/>
            <a:ext cx="9621533" cy="99705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591306">
            <a:off x="15506726" y="-868847"/>
            <a:ext cx="1676875" cy="17376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637705">
            <a:off x="1847673" y="-2417460"/>
            <a:ext cx="14592653" cy="151219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762824">
            <a:off x="-1040502" y="-1160167"/>
            <a:ext cx="5851798" cy="60640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092154">
            <a:off x="1063492" y="8947778"/>
            <a:ext cx="2787319" cy="288841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152400" y="7954219"/>
            <a:ext cx="1181100" cy="11811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259300" y="742950"/>
            <a:ext cx="571500" cy="5715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485825" y="3463528"/>
            <a:ext cx="13316350" cy="3359944"/>
            <a:chOff x="0" y="0"/>
            <a:chExt cx="17755133" cy="447992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334"/>
              <a:ext cx="17755133" cy="3269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 err="1">
                  <a:solidFill>
                    <a:srgbClr val="6BD4CD"/>
                  </a:solidFill>
                  <a:ea typeface="Josefin Sans Regular"/>
                </a:rPr>
                <a:t>これでプレゼンテーションは終了です</a:t>
              </a:r>
              <a:r>
                <a:rPr lang="en-US" sz="8000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72694"/>
              <a:ext cx="1775513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599" spc="359">
                  <a:solidFill>
                    <a:srgbClr val="6BD4CD"/>
                  </a:solidFill>
                  <a:latin typeface="Josefin Sans Regular"/>
                </a:rPr>
                <a:t>GOBI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9415" y="1429306"/>
            <a:ext cx="10604623" cy="5847058"/>
            <a:chOff x="0" y="0"/>
            <a:chExt cx="14139497" cy="7796077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170765" y="1412469"/>
              <a:ext cx="13634597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  <a:spcBef>
                  <a:spcPct val="0"/>
                </a:spcBef>
              </a:pPr>
              <a:r>
                <a:rPr lang="en-US" sz="14400" dirty="0" err="1">
                  <a:solidFill>
                    <a:srgbClr val="F6F3E4"/>
                  </a:solidFill>
                  <a:ea typeface="Bukhari Script"/>
                </a:rPr>
                <a:t>ありがとう</a:t>
              </a:r>
              <a:endParaRPr lang="en-US" sz="14400" dirty="0">
                <a:solidFill>
                  <a:srgbClr val="F6F3E4"/>
                </a:solidFill>
                <a:ea typeface="Bukhari Scrip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630787" y="4964081"/>
              <a:ext cx="12434519" cy="1914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  <a:spcBef>
                  <a:spcPct val="0"/>
                </a:spcBef>
              </a:pPr>
              <a:r>
                <a:rPr lang="en-US" sz="10400">
                  <a:solidFill>
                    <a:srgbClr val="F6F3E4"/>
                  </a:solidFill>
                  <a:ea typeface="Bukhari Script"/>
                </a:rPr>
                <a:t>ございます。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7889" y="866775"/>
            <a:ext cx="8884859" cy="817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3"/>
              </a:lnSpc>
            </a:pPr>
            <a:r>
              <a:rPr lang="en-US" sz="9281" dirty="0" err="1">
                <a:solidFill>
                  <a:srgbClr val="FFFFFF"/>
                </a:solidFill>
                <a:latin typeface="Noto Serif Display Black"/>
              </a:rPr>
              <a:t>GoBi</a:t>
            </a:r>
            <a:r>
              <a:rPr lang="en-US" sz="9281" dirty="0">
                <a:solidFill>
                  <a:srgbClr val="FFFFFF"/>
                </a:solidFill>
                <a:latin typeface="Noto Serif Display Black"/>
              </a:rPr>
              <a:t>(</a:t>
            </a:r>
            <a:r>
              <a:rPr lang="en-US" sz="9281" dirty="0" err="1">
                <a:solidFill>
                  <a:srgbClr val="FFFFFF"/>
                </a:solidFill>
                <a:latin typeface="Noto Serif Display Black"/>
              </a:rPr>
              <a:t>Kokuō</a:t>
            </a:r>
            <a:r>
              <a:rPr lang="en-US" sz="9281" dirty="0">
                <a:solidFill>
                  <a:srgbClr val="FFFFFF"/>
                </a:solidFill>
                <a:latin typeface="Noto Serif Display Black"/>
              </a:rPr>
              <a:t>)</a:t>
            </a: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  <a:p>
            <a:pPr algn="ctr">
              <a:lnSpc>
                <a:spcPts val="12993"/>
              </a:lnSpc>
            </a:pPr>
            <a:endParaRPr lang="en-US" sz="9281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551996" y="4168273"/>
            <a:ext cx="9959319" cy="401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Dương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Văn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Giới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ー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さん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　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です</a:t>
            </a:r>
            <a:endParaRPr lang="en-US" sz="3811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5335"/>
              </a:lnSpc>
            </a:pPr>
            <a:endParaRPr lang="en-US" sz="3811" dirty="0">
              <a:solidFill>
                <a:srgbClr val="FFFFFF"/>
              </a:solidFill>
              <a:latin typeface="Arimo"/>
            </a:endParaRPr>
          </a:p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Nguyễn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Huy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Hoàng－さんです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。</a:t>
            </a:r>
          </a:p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Đoàn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Quang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Minh―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さんです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。</a:t>
            </a:r>
          </a:p>
          <a:p>
            <a:pPr marL="822830" lvl="1" indent="-411415">
              <a:lnSpc>
                <a:spcPts val="5335"/>
              </a:lnSpc>
              <a:buFont typeface="Arial"/>
              <a:buChar char="•"/>
            </a:pPr>
            <a:r>
              <a:rPr lang="en-US" sz="3811" dirty="0" err="1">
                <a:solidFill>
                  <a:srgbClr val="FFFFFF"/>
                </a:solidFill>
                <a:latin typeface="Arimo"/>
              </a:rPr>
              <a:t>Đinh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Văn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811" dirty="0" err="1">
                <a:solidFill>
                  <a:srgbClr val="FFFFFF"/>
                </a:solidFill>
                <a:latin typeface="Arimo"/>
              </a:rPr>
              <a:t>Luận―さんです</a:t>
            </a:r>
            <a:r>
              <a:rPr lang="en-US" sz="3811" dirty="0">
                <a:solidFill>
                  <a:srgbClr val="FFFFFF"/>
                </a:solidFill>
                <a:latin typeface="Arimo"/>
              </a:rPr>
              <a:t>。</a:t>
            </a:r>
          </a:p>
          <a:p>
            <a:pPr algn="ctr">
              <a:lnSpc>
                <a:spcPts val="5335"/>
              </a:lnSpc>
            </a:pPr>
            <a:endParaRPr lang="en-US" sz="3811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85876" y="4177798"/>
            <a:ext cx="35661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6BD4CD"/>
                </a:solidFill>
                <a:ea typeface="Noto Sans"/>
              </a:rPr>
              <a:t>リーダーのなまえ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5876" y="5633611"/>
            <a:ext cx="35661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6BD4CD"/>
                </a:solidFill>
                <a:ea typeface="Noto Sans"/>
              </a:rPr>
              <a:t>メンバーのなまえ</a:t>
            </a:r>
            <a:r>
              <a:rPr lang="en-US" sz="3399" dirty="0">
                <a:solidFill>
                  <a:srgbClr val="6BD4CD"/>
                </a:solidFill>
                <a:latin typeface="Arimo"/>
              </a:rPr>
              <a:t>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327134">
            <a:off x="16950340" y="6599166"/>
            <a:ext cx="1658546" cy="1718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52400" y="10287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124437" y="2116976"/>
            <a:ext cx="8243871" cy="3490287"/>
            <a:chOff x="-114051" y="-2850653"/>
            <a:chExt cx="10991829" cy="4653718"/>
          </a:xfrm>
        </p:grpSpPr>
        <p:sp>
          <p:nvSpPr>
            <p:cNvPr id="13" name="TextBox 13"/>
            <p:cNvSpPr txBox="1"/>
            <p:nvPr/>
          </p:nvSpPr>
          <p:spPr>
            <a:xfrm>
              <a:off x="116376" y="-2850653"/>
              <a:ext cx="10761402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 dirty="0" err="1">
                  <a:solidFill>
                    <a:srgbClr val="04345C"/>
                  </a:solidFill>
                  <a:ea typeface="Josefin Sans Regular Bold"/>
                </a:rPr>
                <a:t>今日私たちはについて学びます</a:t>
              </a:r>
              <a:endParaRPr lang="en-US" sz="3600" spc="359" dirty="0">
                <a:solidFill>
                  <a:srgbClr val="04345C"/>
                </a:solidFill>
                <a:ea typeface="Josefin Sans Regular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14051" y="-615014"/>
              <a:ext cx="10761402" cy="2418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00"/>
                </a:lnSpc>
              </a:pPr>
              <a:r>
                <a:rPr lang="en-US" sz="10400" dirty="0">
                  <a:solidFill>
                    <a:srgbClr val="04345C"/>
                  </a:solidFill>
                  <a:latin typeface="Josefin Sans Regular"/>
                </a:rPr>
                <a:t>Bill Gates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09975" y="8057502"/>
            <a:ext cx="807105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4345C"/>
                </a:solidFill>
                <a:ea typeface="DejaVu Serif"/>
              </a:rPr>
              <a:t>とコンピュータ</a:t>
            </a:r>
            <a:r>
              <a:rPr lang="en-US" sz="5199" dirty="0">
                <a:solidFill>
                  <a:srgbClr val="04345C"/>
                </a:solidFill>
                <a:ea typeface="DejaVu Serif"/>
              </a:rPr>
              <a:t>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47850" y="7265657"/>
            <a:ext cx="1541145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4345C"/>
                </a:solidFill>
                <a:ea typeface="DejaVu Serif"/>
              </a:rPr>
              <a:t>ウィリアム・ヘンリ</a:t>
            </a:r>
            <a:r>
              <a:rPr lang="en-US" sz="5199" dirty="0">
                <a:solidFill>
                  <a:srgbClr val="04345C"/>
                </a:solidFill>
                <a:ea typeface="DejaVu Serif"/>
              </a:rPr>
              <a:t>ー・"ビル"・ゲイツ3世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57200" y="89725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43471" y="1028700"/>
            <a:ext cx="6715829" cy="6879331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49397" r="-880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78200" y="2152650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782951">
            <a:off x="1393662" y="8897625"/>
            <a:ext cx="1936387" cy="200661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42950" y="660880"/>
            <a:ext cx="10914613" cy="8063220"/>
            <a:chOff x="0" y="0"/>
            <a:chExt cx="14552818" cy="1075096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41"/>
              <a:ext cx="14552818" cy="1008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11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88370"/>
              <a:ext cx="14552818" cy="9987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endParaRPr dirty="0"/>
            </a:p>
            <a:p>
              <a:pPr marL="949961" lvl="1" indent="-474980">
                <a:lnSpc>
                  <a:spcPts val="6600"/>
                </a:lnSpc>
                <a:buFont typeface="Arial"/>
                <a:buChar char="•"/>
              </a:pPr>
              <a:r>
                <a:rPr lang="en-US" sz="4400" dirty="0" err="1">
                  <a:solidFill>
                    <a:srgbClr val="6BD4CD"/>
                  </a:solidFill>
                  <a:ea typeface="Josefin Sans Regular"/>
                </a:rPr>
                <a:t>こちらは</a:t>
              </a:r>
              <a:r>
                <a:rPr lang="en-US" sz="4400" dirty="0">
                  <a:solidFill>
                    <a:srgbClr val="6BD4CD"/>
                  </a:solidFill>
                  <a:ea typeface="Josefin Sans Regular"/>
                </a:rPr>
                <a:t> Bill Gates </a:t>
              </a:r>
              <a:r>
                <a:rPr lang="en-US" sz="4400" dirty="0" err="1">
                  <a:solidFill>
                    <a:srgbClr val="6BD4CD"/>
                  </a:solidFill>
                  <a:ea typeface="Josefin Sans Regular"/>
                </a:rPr>
                <a:t>さんです</a:t>
              </a:r>
              <a:r>
                <a:rPr lang="en-US" sz="4400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ea typeface="Josefin Sans Regular"/>
              </a:endParaRPr>
            </a:p>
            <a:p>
              <a:pPr marL="949961" lvl="1" indent="-474980">
                <a:lnSpc>
                  <a:spcPts val="6600"/>
                </a:lnSpc>
                <a:buFont typeface="Arial"/>
                <a:buChar char="•"/>
              </a:pPr>
              <a:r>
                <a:rPr lang="en-US" sz="4400" dirty="0">
                  <a:solidFill>
                    <a:srgbClr val="6BD4CD"/>
                  </a:solidFill>
                  <a:ea typeface="Josefin Sans Regular"/>
                </a:rPr>
                <a:t>ことしかれは６６さいです。</a:t>
              </a: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ea typeface="Josefin Sans Regular"/>
              </a:endParaRPr>
            </a:p>
            <a:p>
              <a:pPr marL="949961" lvl="1" indent="-474980">
                <a:lnSpc>
                  <a:spcPts val="6600"/>
                </a:lnSpc>
                <a:buFont typeface="Arial"/>
                <a:buChar char="•"/>
              </a:pPr>
              <a:r>
                <a:rPr lang="en-US" sz="4400" dirty="0">
                  <a:solidFill>
                    <a:srgbClr val="6BD4CD"/>
                  </a:solidFill>
                  <a:latin typeface="Josefin Sans Regular"/>
                </a:rPr>
                <a:t>Bill Gates </a:t>
              </a:r>
              <a:r>
                <a:rPr lang="en-US" sz="4400" dirty="0" err="1">
                  <a:solidFill>
                    <a:srgbClr val="6BD4CD"/>
                  </a:solidFill>
                  <a:latin typeface="Josefin Sans Regular"/>
                </a:rPr>
                <a:t>さんはゆうめいなひとです</a:t>
              </a:r>
              <a:r>
                <a:rPr lang="en-US" sz="4400" dirty="0">
                  <a:solidFill>
                    <a:srgbClr val="6BD4CD"/>
                  </a:solidFill>
                  <a:latin typeface="Josefin Sans Regular"/>
                </a:rPr>
                <a:t>。</a:t>
              </a: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latin typeface="Josefin Sans Regular"/>
              </a:endParaRP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latin typeface="Josefin Sans Regular"/>
              </a:endParaRPr>
            </a:p>
            <a:p>
              <a:pPr>
                <a:lnSpc>
                  <a:spcPts val="6600"/>
                </a:lnSpc>
              </a:pPr>
              <a:endParaRPr lang="en-US" sz="4400" dirty="0">
                <a:solidFill>
                  <a:srgbClr val="6BD4CD"/>
                </a:solidFill>
                <a:latin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57200" y="89725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43471" y="1028700"/>
            <a:ext cx="6715829" cy="6879331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49397" r="-880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78200" y="2152650"/>
            <a:ext cx="1181100" cy="11811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782951">
            <a:off x="1393662" y="8897625"/>
            <a:ext cx="1936387" cy="200661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455017" y="-19049"/>
            <a:ext cx="12175054" cy="6761932"/>
            <a:chOff x="0" y="-32728"/>
            <a:chExt cx="16233405" cy="9015909"/>
          </a:xfrm>
        </p:grpSpPr>
        <p:sp>
          <p:nvSpPr>
            <p:cNvPr id="15" name="TextBox 15"/>
            <p:cNvSpPr txBox="1"/>
            <p:nvPr/>
          </p:nvSpPr>
          <p:spPr>
            <a:xfrm>
              <a:off x="269891" y="-32728"/>
              <a:ext cx="15963514" cy="912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51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5388"/>
              <a:ext cx="15963514" cy="8137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85"/>
                </a:lnSpc>
              </a:pPr>
              <a:endParaRPr dirty="0"/>
            </a:p>
            <a:p>
              <a:pPr>
                <a:lnSpc>
                  <a:spcPts val="6085"/>
                </a:lnSpc>
              </a:pPr>
              <a:endParaRPr dirty="0"/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 err="1">
                  <a:solidFill>
                    <a:srgbClr val="6BD4CD"/>
                  </a:solidFill>
                  <a:ea typeface="Josefin Sans Regular"/>
                </a:rPr>
                <a:t>マイクロソフトのかいちょうですがじにんした</a:t>
              </a: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 err="1">
                  <a:solidFill>
                    <a:srgbClr val="6BD4CD"/>
                  </a:solidFill>
                  <a:ea typeface="Josefin Sans Regular"/>
                </a:rPr>
                <a:t>コウビスのかいちょ</a:t>
              </a: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>
                  <a:solidFill>
                    <a:srgbClr val="6BD4CD"/>
                  </a:solidFill>
                  <a:latin typeface="Josefin Sans Regular"/>
                </a:rPr>
                <a:t>Bill to Merinda </a:t>
              </a:r>
              <a:r>
                <a:rPr lang="en-US" sz="4057" dirty="0" err="1">
                  <a:solidFill>
                    <a:srgbClr val="6BD4CD"/>
                  </a:solidFill>
                  <a:latin typeface="Josefin Sans Regular"/>
                </a:rPr>
                <a:t>がてすききんのかいちょう</a:t>
              </a:r>
              <a:endParaRPr lang="en-US" sz="4057" dirty="0">
                <a:solidFill>
                  <a:srgbClr val="6BD4CD"/>
                </a:solidFill>
                <a:latin typeface="Josefin Sans Regular"/>
              </a:endParaRPr>
            </a:p>
            <a:p>
              <a:pPr marL="875953" lvl="1" indent="-437976">
                <a:lnSpc>
                  <a:spcPts val="6085"/>
                </a:lnSpc>
                <a:buFont typeface="Arial"/>
                <a:buChar char="•"/>
              </a:pPr>
              <a:r>
                <a:rPr lang="en-US" sz="4057" dirty="0" err="1">
                  <a:solidFill>
                    <a:srgbClr val="6BD4CD"/>
                  </a:solidFill>
                  <a:ea typeface="Josefin Sans Regular"/>
                </a:rPr>
                <a:t>バークシャーはさうえいのしゃちょうでした</a:t>
              </a:r>
              <a:r>
                <a:rPr lang="en-US" sz="4057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  <a:p>
              <a:pPr>
                <a:lnSpc>
                  <a:spcPts val="6085"/>
                </a:lnSpc>
              </a:pP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  <a:p>
              <a:pPr>
                <a:lnSpc>
                  <a:spcPts val="6085"/>
                </a:lnSpc>
              </a:pPr>
              <a:endParaRPr lang="en-US" sz="4057" dirty="0">
                <a:solidFill>
                  <a:srgbClr val="6BD4CD"/>
                </a:solidFill>
                <a:ea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444223" y="5750572"/>
            <a:ext cx="5630153" cy="58343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3858459">
            <a:off x="11785864" y="-1420005"/>
            <a:ext cx="7958550" cy="82472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6938171">
            <a:off x="-2270898" y="4389359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53010">
            <a:off x="-2653501" y="-3517467"/>
            <a:ext cx="8774102" cy="909233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078200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1903395"/>
            <a:ext cx="6828892" cy="6480211"/>
            <a:chOff x="0" y="0"/>
            <a:chExt cx="2636520" cy="2501900"/>
          </a:xfrm>
        </p:grpSpPr>
        <p:sp>
          <p:nvSpPr>
            <p:cNvPr id="11" name="Freeform 11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29106" r="-13574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6284995">
            <a:off x="-870493" y="-880590"/>
            <a:ext cx="1936387" cy="20066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690501">
            <a:off x="17438639" y="7418650"/>
            <a:ext cx="2410762" cy="249819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172110" y="2279444"/>
            <a:ext cx="9544790" cy="6229382"/>
            <a:chOff x="0" y="-576027"/>
            <a:chExt cx="12726387" cy="830584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67279"/>
              <a:ext cx="12726387" cy="1878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11"/>
                </a:lnSpc>
              </a:pPr>
              <a:r>
                <a:rPr lang="en-US" sz="4676" spc="467">
                  <a:solidFill>
                    <a:srgbClr val="04345C"/>
                  </a:solidFill>
                  <a:latin typeface="Josefin Sans Regular Bold"/>
                </a:rPr>
                <a:t> </a:t>
              </a:r>
            </a:p>
            <a:p>
              <a:pPr algn="r">
                <a:lnSpc>
                  <a:spcPts val="5611"/>
                </a:lnSpc>
              </a:pPr>
              <a:r>
                <a:rPr lang="en-US" sz="4676" spc="467">
                  <a:solidFill>
                    <a:srgbClr val="04345C"/>
                  </a:solidFill>
                  <a:latin typeface="Josefin Sans Regular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6027"/>
              <a:ext cx="12726387" cy="830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10"/>
                </a:lnSpc>
              </a:pPr>
              <a:endParaRPr dirty="0"/>
            </a:p>
            <a:p>
              <a:pPr marL="721126" lvl="1" indent="-360563">
                <a:lnSpc>
                  <a:spcPts val="5010"/>
                </a:lnSpc>
                <a:buFont typeface="Arial"/>
                <a:buChar char="•"/>
              </a:pPr>
              <a:r>
                <a:rPr lang="en-US" sz="3340" dirty="0" smtClean="0">
                  <a:solidFill>
                    <a:srgbClr val="04345C"/>
                  </a:solidFill>
                  <a:latin typeface="Josefin Sans Regular"/>
                </a:rPr>
                <a:t>Bill gates さんのたんじょうびは１０がつ２８にちです。</a:t>
              </a:r>
            </a:p>
            <a:p>
              <a:pPr>
                <a:lnSpc>
                  <a:spcPts val="5010"/>
                </a:lnSpc>
              </a:pPr>
              <a:endParaRPr lang="en-US" sz="3340" dirty="0" smtClean="0">
                <a:solidFill>
                  <a:srgbClr val="04345C"/>
                </a:solidFill>
                <a:latin typeface="Josefin Sans Regular"/>
              </a:endParaRPr>
            </a:p>
            <a:p>
              <a:pPr marL="721126" lvl="1" indent="-360563">
                <a:lnSpc>
                  <a:spcPts val="5010"/>
                </a:lnSpc>
                <a:buFont typeface="Arial"/>
                <a:buChar char="•"/>
              </a:pPr>
              <a:r>
                <a:rPr lang="en-US" sz="3340" dirty="0" smtClean="0">
                  <a:solidFill>
                    <a:srgbClr val="04345C"/>
                  </a:solidFill>
                  <a:latin typeface="Josefin Sans Regular"/>
                </a:rPr>
                <a:t>Bill </a:t>
              </a:r>
              <a:r>
                <a:rPr lang="en-US" sz="3340" dirty="0">
                  <a:solidFill>
                    <a:srgbClr val="04345C"/>
                  </a:solidFill>
                  <a:latin typeface="Josefin Sans Regular"/>
                </a:rPr>
                <a:t>Gates Seattle, </a:t>
              </a:r>
              <a:r>
                <a:rPr lang="en-US" sz="3340" dirty="0" err="1">
                  <a:solidFill>
                    <a:srgbClr val="04345C"/>
                  </a:solidFill>
                  <a:latin typeface="Josefin Sans Regular"/>
                </a:rPr>
                <a:t>Washington,アメリカ</a:t>
              </a:r>
              <a:r>
                <a:rPr lang="en-US" sz="3340" dirty="0">
                  <a:solidFill>
                    <a:srgbClr val="04345C"/>
                  </a:solidFill>
                  <a:latin typeface="Josefin Sans Regular"/>
                </a:rPr>
                <a:t> </a:t>
              </a:r>
              <a:r>
                <a:rPr lang="en-US" sz="3340" dirty="0" err="1">
                  <a:solidFill>
                    <a:srgbClr val="04345C"/>
                  </a:solidFill>
                  <a:latin typeface="Josefin Sans Regular"/>
                </a:rPr>
                <a:t>からきました</a:t>
              </a:r>
              <a:r>
                <a:rPr lang="en-US" sz="3340" dirty="0">
                  <a:solidFill>
                    <a:srgbClr val="04345C"/>
                  </a:solidFill>
                  <a:latin typeface="Josefin Sans Regular"/>
                </a:rPr>
                <a:t>。</a:t>
              </a:r>
            </a:p>
            <a:p>
              <a:pPr marL="721126" lvl="1" indent="-360563">
                <a:lnSpc>
                  <a:spcPts val="5010"/>
                </a:lnSpc>
                <a:buFont typeface="Arial"/>
                <a:buChar char="•"/>
              </a:pP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おとうさんはWilliam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 H. </a:t>
              </a: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Gatesさんイギリスじんです、おかあさんは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 Maxwell Gates </a:t>
              </a: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さん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　</a:t>
              </a:r>
              <a:r>
                <a:rPr lang="en-US" sz="3340" dirty="0" err="1">
                  <a:solidFill>
                    <a:srgbClr val="04345C"/>
                  </a:solidFill>
                  <a:ea typeface="Josefin Sans Regular"/>
                </a:rPr>
                <a:t>ドイツじんです</a:t>
              </a:r>
              <a:r>
                <a:rPr lang="en-US" sz="3340" dirty="0">
                  <a:solidFill>
                    <a:srgbClr val="04345C"/>
                  </a:solidFill>
                  <a:ea typeface="Josefin Sans Regular"/>
                </a:rPr>
                <a:t>。</a:t>
              </a:r>
            </a:p>
            <a:p>
              <a:pPr>
                <a:lnSpc>
                  <a:spcPts val="5010"/>
                </a:lnSpc>
              </a:pPr>
              <a:endParaRPr lang="en-US" sz="3340" dirty="0">
                <a:solidFill>
                  <a:srgbClr val="04345C"/>
                </a:solidFill>
                <a:ea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773250" y="5143500"/>
            <a:ext cx="5829100" cy="604051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69178" y="-1151097"/>
            <a:ext cx="9604079" cy="9837897"/>
            <a:chOff x="0" y="0"/>
            <a:chExt cx="2086610" cy="2137410"/>
          </a:xfrm>
        </p:grpSpPr>
        <p:sp>
          <p:nvSpPr>
            <p:cNvPr id="4" name="Freeform 4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21655" r="-21655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8628637">
            <a:off x="-952316" y="-821202"/>
            <a:ext cx="12139540" cy="12579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54322" y="7544468"/>
            <a:ext cx="12598869" cy="2284663"/>
            <a:chOff x="0" y="0"/>
            <a:chExt cx="16798492" cy="30462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6798492" cy="2164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792"/>
                </a:lnSpc>
              </a:pPr>
              <a:r>
                <a:rPr lang="en-US" sz="10660">
                  <a:solidFill>
                    <a:srgbClr val="04345C"/>
                  </a:solidFill>
                  <a:latin typeface="Josefin Sans Regular"/>
                </a:rPr>
                <a:t>1973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13608"/>
              <a:ext cx="16798492" cy="832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>
                  <a:solidFill>
                    <a:srgbClr val="04345C"/>
                  </a:solidFill>
                  <a:latin typeface="Josefin Sans Regular"/>
                </a:rPr>
                <a:t>Gates </a:t>
              </a:r>
              <a:r>
                <a:rPr lang="en-US" sz="3600" dirty="0" err="1">
                  <a:solidFill>
                    <a:srgbClr val="04345C"/>
                  </a:solidFill>
                  <a:latin typeface="Josefin Sans Regular"/>
                </a:rPr>
                <a:t>さんはHARVARDだいがくのだいがくせいでした</a:t>
              </a:r>
              <a:r>
                <a:rPr lang="en-US" sz="3600" dirty="0">
                  <a:solidFill>
                    <a:srgbClr val="04345C"/>
                  </a:solidFill>
                  <a:latin typeface="Josefin Sans Regular"/>
                </a:rPr>
                <a:t>。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20056" y="1295400"/>
            <a:ext cx="1348756" cy="134875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8599965">
            <a:off x="-620029" y="-1195263"/>
            <a:ext cx="2306858" cy="239052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788313">
            <a:off x="17176236" y="6772434"/>
            <a:ext cx="1936109" cy="200633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528032" y="1647530"/>
            <a:ext cx="4251448" cy="5020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352402">
            <a:off x="11144397" y="2044998"/>
            <a:ext cx="9412281" cy="9753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4690237">
            <a:off x="13587917" y="-1624564"/>
            <a:ext cx="5363442" cy="555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7132476">
            <a:off x="-2496200" y="6910817"/>
            <a:ext cx="5850340" cy="6062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638777">
            <a:off x="-2446319" y="-1515701"/>
            <a:ext cx="9437477" cy="9779769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6979" y="1154422"/>
            <a:ext cx="6950052" cy="6595185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20613" r="-2061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480044"/>
            <a:ext cx="1348756" cy="134875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7200" y="9281903"/>
            <a:ext cx="571500" cy="571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938422">
            <a:off x="1225129" y="9321739"/>
            <a:ext cx="1862954" cy="193052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767031" y="6358450"/>
            <a:ext cx="10068768" cy="1861844"/>
            <a:chOff x="0" y="0"/>
            <a:chExt cx="13425024" cy="248245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13425024" cy="2371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12"/>
                </a:lnSpc>
              </a:pPr>
              <a:r>
                <a:rPr lang="en-US" sz="5927" spc="592" dirty="0" err="1">
                  <a:solidFill>
                    <a:srgbClr val="6BD4CD"/>
                  </a:solidFill>
                  <a:ea typeface="Josefin Sans Regular"/>
                </a:rPr>
                <a:t>コンピューターがだいすきです</a:t>
              </a:r>
              <a:r>
                <a:rPr lang="en-US" sz="5927" spc="592" dirty="0">
                  <a:solidFill>
                    <a:srgbClr val="6BD4CD"/>
                  </a:solidFill>
                  <a:ea typeface="Josefin Sans Regular"/>
                </a:rPr>
                <a:t>。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637135"/>
              <a:ext cx="13425024" cy="974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94719" y="8156001"/>
            <a:ext cx="5143900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2122831" y="8134569"/>
            <a:ext cx="6165169" cy="46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146</Words>
  <Application>Microsoft Office PowerPoint</Application>
  <PresentationFormat>Custom</PresentationFormat>
  <Paragraphs>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Noto Serif Display Black</vt:lpstr>
      <vt:lpstr>Noto Sans</vt:lpstr>
      <vt:lpstr>Bukhari Script</vt:lpstr>
      <vt:lpstr>Arial</vt:lpstr>
      <vt:lpstr>DejaVu Serif</vt:lpstr>
      <vt:lpstr>Arimo</vt:lpstr>
      <vt:lpstr>Calibri</vt:lpstr>
      <vt:lpstr>Josefin Sans Regular</vt:lpstr>
      <vt:lpstr>Josefin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プレゼンテーション</dc:title>
  <cp:lastModifiedBy>Duong Van Gioi 20215041</cp:lastModifiedBy>
  <cp:revision>8</cp:revision>
  <dcterms:created xsi:type="dcterms:W3CDTF">2006-08-16T00:00:00Z</dcterms:created>
  <dcterms:modified xsi:type="dcterms:W3CDTF">2021-12-29T03:57:38Z</dcterms:modified>
  <dc:identifier>DAEzusuhpj0</dc:identifier>
</cp:coreProperties>
</file>